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2"/>
  </p:sldMasterIdLst>
  <p:notesMasterIdLst>
    <p:notesMasterId r:id="rId7"/>
  </p:notesMasterIdLst>
  <p:handoutMasterIdLst>
    <p:handoutMasterId r:id="rId8"/>
  </p:handoutMasterIdLst>
  <p:sldIdLst>
    <p:sldId id="256" r:id="rId3"/>
    <p:sldId id="259" r:id="rId4"/>
    <p:sldId id="258" r:id="rId5"/>
    <p:sldId id="257" r:id="rId6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85239" autoAdjust="0"/>
  </p:normalViewPr>
  <p:slideViewPr>
    <p:cSldViewPr snapToGrid="0">
      <p:cViewPr varScale="1">
        <p:scale>
          <a:sx n="58" d="100"/>
          <a:sy n="58" d="100"/>
        </p:scale>
        <p:origin x="99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D5FA4C-A523-4450-83A9-F5A6F992AC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4F837-E2D6-4AA3-943C-8A40383C26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14FCE-1941-423E-AB0C-C28018477A2D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3E728-55D7-4D50-A54A-E72022D40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PowerPoint_01_SR_Sustainability_HW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BA3FF-26E1-48EE-8215-B4708D0324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CA95E-DAA0-4C9D-A8B6-85D22EBE2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4194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61814-9A98-4D41-9421-8F0DA0342198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PowerPoint_01_SR_Sustainability_HW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E6089-E7EB-4B2A-8A01-B24EB12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0528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Incentive program to be announced.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E6089-E7EB-4B2A-8A01-B24EB129AF28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E4681-ADB9-49EA-9E2D-8C303A0260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PowerPoint_01_SR_Sustainability_HW </a:t>
            </a:r>
          </a:p>
        </p:txBody>
      </p:sp>
    </p:spTree>
    <p:extLst>
      <p:ext uri="{BB962C8B-B14F-4D97-AF65-F5344CB8AC3E}">
        <p14:creationId xmlns:p14="http://schemas.microsoft.com/office/powerpoint/2010/main" val="263733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 are encouraged to share new ideas for promoting sustainability.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E6089-E7EB-4B2A-8A01-B24EB129AF28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B5700-B91B-479B-9B73-B65FC00986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PowerPoint_01_SR_Sustainability_HW </a:t>
            </a:r>
          </a:p>
        </p:txBody>
      </p:sp>
    </p:spTree>
    <p:extLst>
      <p:ext uri="{BB962C8B-B14F-4D97-AF65-F5344CB8AC3E}">
        <p14:creationId xmlns:p14="http://schemas.microsoft.com/office/powerpoint/2010/main" val="27817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C0E9F0A-1A6E-4DA4-884B-474F2FE85CB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67467" y="-5249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1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7" name="Picture 6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4" name="Picture 1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5B2F-B19B-404C-A216-317C823F6F4B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20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2037-5E2F-4DDC-8CF2-B611FDCA5981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556931"/>
            <a:ext cx="4722812" cy="3318936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670" y="2556931"/>
            <a:ext cx="4715930" cy="331893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58550-C094-4BE3-AC6D-8B229D80CC0B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64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3" name="Picture 22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6" name="Picture 2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268" y="2658533"/>
            <a:ext cx="443494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22812" cy="263260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3191" y="2667000"/>
            <a:ext cx="444340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5930" cy="263260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C81F-EBDE-4AE8-B2C4-4CE3BF4FBDA0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96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9" name="Picture 18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0D72-0EF5-43F3-BAE8-2D8839A6060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8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4" name="Picture 13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1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7" name="Picture 16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F30B8-502A-41DB-B173-1BA5DC2FDDAD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44DC-9BD9-4360-99F7-041A335930A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46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7F07-8B41-436F-A2B0-B4059903F88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6390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9" name="Picture 18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F6BEB-88E3-41F7-911E-91F5826910AA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98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568B4-382E-4DD9-BF93-C04CC8B51A72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38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6" name="Picture 2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0AEC-21DF-4EE9-98D6-51B0B607E325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71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28571-C3D6-491D-8777-934FEBA81FE7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2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2" name="Picture 21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1C84C-B60B-4222-BE88-323656AE0130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95402" y="3640667"/>
            <a:ext cx="9609668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0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F167-F7AC-4DDD-908A-BEB4ED647D58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95401" y="3632200"/>
            <a:ext cx="960967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800" b="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47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3C41C-B93F-4F16-A3D3-49A079A9EC4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60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7" name="Picture 16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D594-9274-4094-A99A-0FA3AE6590B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5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02DE6E-C9C6-4F0A-AFF1-373C7343050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0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nOaKlrf4AM5bxB72OJ1cOjuR5tCeUtVOs2gKFo1WEyQ=-~NNAD+t8SDasLFnFhHmPr7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zP58hcl3CS6Y5Px80OwHyld/YyYuyGiKZKKoRYLLoW4=-~StB9Hm58Zqlpqv8DG0mtgw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small" dirty="0"/>
              <a:t>Aspen Falls</a:t>
            </a:r>
          </a:p>
        </p:txBody>
      </p:sp>
      <p:sp>
        <p:nvSpPr>
          <p:cNvPr id="3" name="Subtitle 2" descr="tZpMK6ppEupQz0zOXyD0abXIPV3+x771yq52qwq/HnY=-~iErZMYElOzRdb0OdzIGImw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Employee Sustainability Campaign</a:t>
            </a:r>
          </a:p>
        </p:txBody>
      </p:sp>
    </p:spTree>
    <p:extLst>
      <p:ext uri="{BB962C8B-B14F-4D97-AF65-F5344CB8AC3E}">
        <p14:creationId xmlns:p14="http://schemas.microsoft.com/office/powerpoint/2010/main" val="375071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Uu1/lpg9c4KccJeVCsmj5eUiLdYVAyLuDQxHlTT6GVQ=-~clmdEEQmq0lsYdRhg7cmr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ozKhqwqw7B2NwdGNqxVTrG21Np3lktks1jplsIIbmu0=-~5AzYwCcHvgb6V2q1Vb8i0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Sustainability Campaign</a:t>
            </a:r>
          </a:p>
        </p:txBody>
      </p:sp>
      <p:sp>
        <p:nvSpPr>
          <p:cNvPr id="3" name="Content Placeholder 2" descr="Fnu0pNkcwZiOD8miLADkCRQf1sNGHCSyQTs8e2VDaiQ=-~vaNA97aGPELx3pOR85VE7Q==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Dates</a:t>
            </a:r>
          </a:p>
          <a:p>
            <a:r>
              <a:rPr lang="en-US" dirty="0"/>
              <a:t>Events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829F010-E04F-47E8-89A0-D64E1BCFDF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0138" y="2650113"/>
            <a:ext cx="4716462" cy="313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72CE5EC-825C-4B75-BA53-568908DD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2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O1PUTqRcl8mWT1JOHz7v2+mxzPC3Q15pxenBxaFSgc0=-~UpfH6zbevRRLYcYu8i/FD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M80FdSk5y27SlAUFU8iv0iq3O/LUsOKNOXp0K/2fBR0=-~HJmL2dzVlupyOzLXLRH5Fw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6" name="Content Placeholder 5" descr="gDFGOl6nLFuiympuVBqMUUng0IC9l5kx7n33S71obWc=-~A8q2QBJVKccot6QAHW25ug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 trash by 15%</a:t>
            </a:r>
          </a:p>
          <a:p>
            <a:r>
              <a:rPr lang="en-US" dirty="0"/>
              <a:t>Decrease printed materials by 50%</a:t>
            </a:r>
          </a:p>
          <a:p>
            <a:r>
              <a:rPr lang="en-US" dirty="0"/>
              <a:t>Implement company-wide recycling strategy</a:t>
            </a:r>
          </a:p>
          <a:p>
            <a:r>
              <a:rPr lang="en-US" dirty="0"/>
              <a:t>Increase employee participation in Sustainability Campaign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497345-735B-4020-874C-73C15DFF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6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wyKgIe9RjVSgosN1sid4oBu1r75x1VH0j8UsTrsQHF8=-~Jbhx2Jo8EjrLFaC/K10vO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QIRMRvMduWRaP4XrDOq2MBCDvfgaNltg9OOcqJgT70=-~FKXnzKh0CAHUpdgpyKoYL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Practices</a:t>
            </a:r>
          </a:p>
        </p:txBody>
      </p:sp>
      <p:sp>
        <p:nvSpPr>
          <p:cNvPr id="3" name="Content Placeholder 2" descr="2NrX7xRyjtJnZc1tbzTinFET+skXY/tMKtpfOS8TuOM=-~msmmtSW2tMxss+WkvW7zzg==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Reduce office waste</a:t>
            </a:r>
          </a:p>
          <a:p>
            <a:r>
              <a:rPr lang="en-US" sz="2400" dirty="0"/>
              <a:t>Reuse</a:t>
            </a:r>
          </a:p>
          <a:p>
            <a:r>
              <a:rPr lang="en-US" sz="2400" dirty="0"/>
              <a:t>Use less</a:t>
            </a:r>
          </a:p>
          <a:p>
            <a:pPr lvl="1"/>
            <a:r>
              <a:rPr lang="en-US" sz="2200" dirty="0"/>
              <a:t>Paper</a:t>
            </a:r>
          </a:p>
          <a:p>
            <a:pPr lvl="1"/>
            <a:r>
              <a:rPr lang="en-US" sz="2200" dirty="0"/>
              <a:t>Plastic</a:t>
            </a:r>
          </a:p>
          <a:p>
            <a:pPr lvl="1"/>
            <a:r>
              <a:rPr lang="en-US" sz="2200" dirty="0"/>
              <a:t>Electricity</a:t>
            </a:r>
          </a:p>
          <a:p>
            <a:r>
              <a:rPr lang="en-US" sz="2400" dirty="0"/>
              <a:t>Recycle</a:t>
            </a:r>
          </a:p>
        </p:txBody>
      </p:sp>
      <p:pic>
        <p:nvPicPr>
          <p:cNvPr id="5" name="Picture 1" descr="DBux6+/kwAD3YZDMXZIe6JxKAflo1pSzkttfHGa0q9w=-~gNuxhaMFr8M63reo2qEuiw==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16512" y="2705815"/>
            <a:ext cx="3025851" cy="302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8685E-8309-4B32-8D5D-1B734B9D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flythrough hasBounce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 Oa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 Oak">
      <a:majorFont>
        <a:latin typeface="Garamond" panose="02020404030301010803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 Oa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smKxBJaqK6IQ53SefzF+48HvXXBQ2zw21bhozfymzdk=-~nD3u35ez9Um6JUZbBeyLMA==</id>
</project>
</file>

<file path=customXml/itemProps1.xml><?xml version="1.0" encoding="utf-8"?>
<ds:datastoreItem xmlns:ds="http://schemas.openxmlformats.org/officeDocument/2006/customXml" ds:itemID="{72D0FB2C-1C1C-4E3D-A655-119393DB1AC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</TotalTime>
  <Words>84</Words>
  <Application>Microsoft Office PowerPoint</Application>
  <PresentationFormat>Custom</PresentationFormat>
  <Paragraphs>27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Garamond</vt:lpstr>
      <vt:lpstr>Trebuchet MS</vt:lpstr>
      <vt:lpstr>Organic</vt:lpstr>
      <vt:lpstr>Aspen Falls</vt:lpstr>
      <vt:lpstr>Employee Sustainability Campaign</vt:lpstr>
      <vt:lpstr>Goals</vt:lpstr>
      <vt:lpstr>Sustainable Practices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Aspen Falls</dc:title>
  <dc:creator>Skills for Success</dc:creator>
  <cp:lastModifiedBy>User</cp:lastModifiedBy>
  <cp:revision>14</cp:revision>
  <dcterms:created xsi:type="dcterms:W3CDTF">2012-08-26T02:44:31Z</dcterms:created>
  <dcterms:modified xsi:type="dcterms:W3CDTF">2021-11-02T23:24:59Z</dcterms:modified>
</cp:coreProperties>
</file>